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85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27/11/2018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27/11/2018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27/11/2018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27/11/2018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27/11/2018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457200" y="1628800"/>
            <a:ext cx="8363272" cy="46805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2400" b="1" dirty="0" smtClean="0"/>
              <a:t>ΕΚΔΗΛΩΣΗ ΕΥΑΙΣΘΗΤΟΠΟΙΗΣΗΣ</a:t>
            </a:r>
            <a:r>
              <a:rPr lang="el-GR" sz="2400" dirty="0" smtClean="0"/>
              <a:t> </a:t>
            </a:r>
          </a:p>
          <a:p>
            <a:pPr algn="ctr">
              <a:buNone/>
            </a:pPr>
            <a:r>
              <a:rPr lang="el-GR" sz="2400" b="1" dirty="0" smtClean="0"/>
              <a:t>ΠΑΓΚΟΣΜΙΑ ΗΜΕΡΑ </a:t>
            </a:r>
            <a:r>
              <a:rPr lang="el-GR" sz="2400" b="1" dirty="0" err="1" smtClean="0"/>
              <a:t>ΑμεΑ</a:t>
            </a:r>
            <a:endParaRPr lang="el-GR" sz="2400" b="1" dirty="0" smtClean="0"/>
          </a:p>
          <a:p>
            <a:pPr algn="ctr">
              <a:buNone/>
            </a:pPr>
            <a:r>
              <a:rPr lang="el-GR" sz="2400" b="1" dirty="0" smtClean="0"/>
              <a:t>Τρίτη 4 Δεκεμβρίου </a:t>
            </a:r>
          </a:p>
          <a:p>
            <a:pPr algn="ctr">
              <a:buNone/>
            </a:pPr>
            <a:r>
              <a:rPr lang="el-GR" sz="2400" b="1" dirty="0" smtClean="0"/>
              <a:t>     10.00-12.00  π. μ.</a:t>
            </a:r>
          </a:p>
          <a:p>
            <a:pPr algn="ctr">
              <a:buNone/>
            </a:pPr>
            <a:r>
              <a:rPr lang="el-GR" sz="2400" b="1" dirty="0" smtClean="0"/>
              <a:t>Συνεδριακό Κέντρο  ΠΑ.Δ.Α.</a:t>
            </a:r>
          </a:p>
          <a:p>
            <a:pPr algn="ctr">
              <a:buNone/>
            </a:pPr>
            <a:endParaRPr lang="en-US" sz="2800" u="sng" dirty="0" smtClean="0"/>
          </a:p>
          <a:p>
            <a:pPr algn="ctr">
              <a:buNone/>
            </a:pPr>
            <a:r>
              <a:rPr lang="el-GR" sz="2400" u="sng" dirty="0" smtClean="0"/>
              <a:t>Διοργάνωση</a:t>
            </a:r>
            <a:endParaRPr lang="el-GR" sz="2400" u="sng" dirty="0" smtClean="0"/>
          </a:p>
          <a:p>
            <a:pPr algn="ctr">
              <a:buNone/>
            </a:pPr>
            <a:r>
              <a:rPr lang="el-GR" sz="2400" dirty="0" smtClean="0"/>
              <a:t>Επιστημονικό Τμήμα Παιδιατρικής </a:t>
            </a:r>
            <a:r>
              <a:rPr lang="el-GR" sz="2400" dirty="0" smtClean="0"/>
              <a:t>Φυσικοθεραπείας</a:t>
            </a:r>
            <a:r>
              <a:rPr lang="en-US" sz="2400" dirty="0" smtClean="0"/>
              <a:t> &amp;</a:t>
            </a:r>
            <a:r>
              <a:rPr lang="el-GR" sz="2400" dirty="0" smtClean="0"/>
              <a:t> </a:t>
            </a:r>
            <a:endParaRPr lang="el-GR" sz="2400" dirty="0" smtClean="0"/>
          </a:p>
          <a:p>
            <a:pPr algn="ctr">
              <a:buNone/>
            </a:pPr>
            <a:r>
              <a:rPr lang="el-GR" sz="2400" dirty="0" smtClean="0"/>
              <a:t>Περιφερειακό </a:t>
            </a:r>
            <a:r>
              <a:rPr lang="el-GR" sz="2400" dirty="0" smtClean="0"/>
              <a:t>Τμήμα </a:t>
            </a:r>
            <a:r>
              <a:rPr lang="el-GR" sz="2400" dirty="0" smtClean="0"/>
              <a:t>Αττικής</a:t>
            </a:r>
            <a:r>
              <a:rPr lang="en-US" sz="2400" dirty="0" smtClean="0"/>
              <a:t> </a:t>
            </a:r>
            <a:r>
              <a:rPr lang="el-GR" sz="2400" dirty="0" smtClean="0"/>
              <a:t>του </a:t>
            </a:r>
            <a:r>
              <a:rPr lang="el-GR" sz="2400" dirty="0" smtClean="0"/>
              <a:t>ΠΣΦ</a:t>
            </a:r>
          </a:p>
          <a:p>
            <a:pPr algn="ctr">
              <a:buNone/>
            </a:pPr>
            <a:r>
              <a:rPr lang="el-GR" sz="2400" dirty="0" smtClean="0"/>
              <a:t>Υπό την αιγίδα του </a:t>
            </a:r>
            <a:r>
              <a:rPr lang="el-GR" sz="2400" dirty="0" smtClean="0"/>
              <a:t>Πανεπιστημίου </a:t>
            </a:r>
            <a:r>
              <a:rPr lang="el-GR" sz="2400" dirty="0" smtClean="0"/>
              <a:t>Δυτικής Αττικής</a:t>
            </a:r>
          </a:p>
          <a:p>
            <a:pPr algn="ctr">
              <a:buNone/>
            </a:pPr>
            <a:endParaRPr lang="el-GR" dirty="0"/>
          </a:p>
        </p:txBody>
      </p:sp>
      <p:pic>
        <p:nvPicPr>
          <p:cNvPr id="11" name="Picture 2" descr="C:\Users\evangelia\Desktop\(1)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620687"/>
            <a:ext cx="1152650" cy="974869"/>
          </a:xfrm>
          <a:prstGeom prst="rect">
            <a:avLst/>
          </a:prstGeom>
          <a:noFill/>
        </p:spPr>
      </p:pic>
      <p:pic>
        <p:nvPicPr>
          <p:cNvPr id="7" name="6 - Εικόνα" descr="D:\Pictures\LOGO Ε.Τ. ΠΑΙΔΙΑΤΡΙΚΗΣ ΦΥΣΙΚΟΘΕΡΑΠΕΙΑΣ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13262" y="584684"/>
            <a:ext cx="101877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- Εικόνα" descr="C:\Users\evangelia\Desktop\ΤΕΙ\3-12-17\fysio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620688"/>
            <a:ext cx="936104" cy="972108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757</TotalTime>
  <Words>37</Words>
  <Application>Microsoft Office PowerPoint</Application>
  <PresentationFormat>Προβολή στην οθόνη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evangelia</dc:creator>
  <cp:lastModifiedBy>Ειρήνη</cp:lastModifiedBy>
  <cp:revision>6</cp:revision>
  <dcterms:created xsi:type="dcterms:W3CDTF">2018-11-20T15:22:23Z</dcterms:created>
  <dcterms:modified xsi:type="dcterms:W3CDTF">2018-11-27T20:40:05Z</dcterms:modified>
</cp:coreProperties>
</file>