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274"/>
    <a:srgbClr val="ADCED3"/>
    <a:srgbClr val="000948"/>
    <a:srgbClr val="130A24"/>
    <a:srgbClr val="54959E"/>
    <a:srgbClr val="DEC2A6"/>
    <a:srgbClr val="F4E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2280" y="-1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A1AB-7CAA-4625-B9D3-DF863D8DC3F7}" type="datetimeFigureOut">
              <a:rPr lang="el-GR" smtClean="0"/>
              <a:t>21/10/2018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CDA1-6C73-41EF-939F-8355EDFA2D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210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A1AB-7CAA-4625-B9D3-DF863D8DC3F7}" type="datetimeFigureOut">
              <a:rPr lang="el-GR" smtClean="0"/>
              <a:t>21/10/2018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CDA1-6C73-41EF-939F-8355EDFA2D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255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A1AB-7CAA-4625-B9D3-DF863D8DC3F7}" type="datetimeFigureOut">
              <a:rPr lang="el-GR" smtClean="0"/>
              <a:t>21/10/2018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CDA1-6C73-41EF-939F-8355EDFA2D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4216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A1AB-7CAA-4625-B9D3-DF863D8DC3F7}" type="datetimeFigureOut">
              <a:rPr lang="el-GR" smtClean="0"/>
              <a:t>21/10/2018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CDA1-6C73-41EF-939F-8355EDFA2D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427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A1AB-7CAA-4625-B9D3-DF863D8DC3F7}" type="datetimeFigureOut">
              <a:rPr lang="el-GR" smtClean="0"/>
              <a:t>21/10/2018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CDA1-6C73-41EF-939F-8355EDFA2D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310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A1AB-7CAA-4625-B9D3-DF863D8DC3F7}" type="datetimeFigureOut">
              <a:rPr lang="el-GR" smtClean="0"/>
              <a:t>21/10/2018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CDA1-6C73-41EF-939F-8355EDFA2D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885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A1AB-7CAA-4625-B9D3-DF863D8DC3F7}" type="datetimeFigureOut">
              <a:rPr lang="el-GR" smtClean="0"/>
              <a:t>21/10/2018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CDA1-6C73-41EF-939F-8355EDFA2D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839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A1AB-7CAA-4625-B9D3-DF863D8DC3F7}" type="datetimeFigureOut">
              <a:rPr lang="el-GR" smtClean="0"/>
              <a:t>21/10/2018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CDA1-6C73-41EF-939F-8355EDFA2D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8664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A1AB-7CAA-4625-B9D3-DF863D8DC3F7}" type="datetimeFigureOut">
              <a:rPr lang="el-GR" smtClean="0"/>
              <a:t>21/10/2018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CDA1-6C73-41EF-939F-8355EDFA2D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462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A1AB-7CAA-4625-B9D3-DF863D8DC3F7}" type="datetimeFigureOut">
              <a:rPr lang="el-GR" smtClean="0"/>
              <a:t>21/10/2018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CDA1-6C73-41EF-939F-8355EDFA2D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8823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A1AB-7CAA-4625-B9D3-DF863D8DC3F7}" type="datetimeFigureOut">
              <a:rPr lang="el-GR" smtClean="0"/>
              <a:t>21/10/2018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7CDA1-6C73-41EF-939F-8355EDFA2D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34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rgbClr val="F4EBE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A1AB-7CAA-4625-B9D3-DF863D8DC3F7}" type="datetimeFigureOut">
              <a:rPr lang="el-GR" smtClean="0"/>
              <a:t>21/10/2018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7CDA1-6C73-41EF-939F-8355EDFA2D3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7222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CE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0729" y="186770"/>
            <a:ext cx="557926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9</a:t>
            </a:r>
            <a:r>
              <a:rPr lang="en-GB" sz="1500" b="1" baseline="30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o</a:t>
            </a:r>
            <a:r>
              <a:rPr lang="el-GR" sz="15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ΚΛΙΝΙΚΟ ΣΕΜΙΝΑΡΙΟ ΕΠΙΣΤΗΜΟΝΙΚΟΥ ΤΜΗΜΑΤΟΣ ΚΑΡΔΙΟΑΓΓΕΙΑΚΗΣ ΚΑΙ ΑΝΑΠΝΕΥΣΤΙΚΗΣ ΦΥΣΙΚΟΘΕΡΑΠΕΙΑΣ ΚΑΙ ΑΠΟΚΑΤΑΣΤΑΣΗΣ ΠΑΝΕΛΛΗΝΙΟΥ ΣΥΛΛΟΓΟΥ ΦΥΣΙΚΟΘΕΡΑΠΕΥΤΩΝ</a:t>
            </a:r>
            <a:endParaRPr lang="el-GR" sz="15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pic>
        <p:nvPicPr>
          <p:cNvPr id="9" name="Picture 3" descr="C:\Users\User\OneDrive\ΤΚΑΦΑ\Logos\logo_ps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36" y="325113"/>
            <a:ext cx="604106" cy="115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User\OneDrive\ΤΚΑΦΑ\Logos\logo T.K.A.F.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7776864"/>
            <a:ext cx="2189348" cy="1331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04864" y="2094111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2400" b="1" dirty="0" smtClean="0">
                <a:solidFill>
                  <a:srgbClr val="002060"/>
                </a:solidFill>
              </a:rPr>
              <a:t>Τετάρτη 14 Νοεμβρίου 2018</a:t>
            </a:r>
            <a:endParaRPr lang="el-GR" sz="24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91438" y="2454151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2400" b="1" dirty="0" smtClean="0">
                <a:solidFill>
                  <a:srgbClr val="002060"/>
                </a:solidFill>
              </a:rPr>
              <a:t>ΔΩΜΑ Γ</a:t>
            </a:r>
            <a:r>
              <a:rPr lang="en-GB" sz="2400" b="1" dirty="0" smtClean="0">
                <a:solidFill>
                  <a:srgbClr val="002060"/>
                </a:solidFill>
              </a:rPr>
              <a:t>.</a:t>
            </a:r>
            <a:r>
              <a:rPr lang="el-GR" sz="2400" b="1" dirty="0" smtClean="0">
                <a:solidFill>
                  <a:srgbClr val="002060"/>
                </a:solidFill>
              </a:rPr>
              <a:t>Ν</a:t>
            </a:r>
            <a:r>
              <a:rPr lang="en-GB" sz="2400" b="1" dirty="0" smtClean="0">
                <a:solidFill>
                  <a:srgbClr val="002060"/>
                </a:solidFill>
              </a:rPr>
              <a:t>.</a:t>
            </a:r>
            <a:r>
              <a:rPr lang="el-GR" sz="2400" b="1" dirty="0" smtClean="0">
                <a:solidFill>
                  <a:srgbClr val="002060"/>
                </a:solidFill>
              </a:rPr>
              <a:t>Α</a:t>
            </a:r>
            <a:r>
              <a:rPr lang="en-GB" sz="2400" b="1" dirty="0" smtClean="0">
                <a:solidFill>
                  <a:srgbClr val="002060"/>
                </a:solidFill>
              </a:rPr>
              <a:t>.</a:t>
            </a:r>
            <a:r>
              <a:rPr lang="el-GR" sz="2400" b="1" dirty="0" smtClean="0">
                <a:solidFill>
                  <a:srgbClr val="002060"/>
                </a:solidFill>
              </a:rPr>
              <a:t> «Ο ΕΥΑΓΓΕΛΙΣΜΟΣ»</a:t>
            </a:r>
            <a:endParaRPr lang="el-GR" sz="24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96952" y="8246149"/>
            <a:ext cx="3481815" cy="69249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tabLst>
                <a:tab pos="2333625" algn="r"/>
                <a:tab pos="3305175" algn="r"/>
              </a:tabLst>
            </a:pPr>
            <a:r>
              <a:rPr lang="el-GR" sz="13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	Πληροφορίες:	</a:t>
            </a:r>
            <a:r>
              <a:rPr lang="en-US" sz="13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www.tkafa.gr </a:t>
            </a:r>
          </a:p>
          <a:p>
            <a:pPr>
              <a:tabLst>
                <a:tab pos="2333625" algn="r"/>
                <a:tab pos="3305175" algn="r"/>
              </a:tabLst>
            </a:pPr>
            <a:r>
              <a:rPr lang="el-GR" sz="13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GB" sz="13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Email</a:t>
            </a:r>
            <a:r>
              <a:rPr lang="en-GB" sz="13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r>
              <a:rPr lang="el-GR" sz="13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sz="13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info@tkafa.gr</a:t>
            </a:r>
            <a:endParaRPr lang="en-US" sz="1300" b="1" dirty="0">
              <a:solidFill>
                <a:schemeClr val="tx2">
                  <a:lumMod val="5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tabLst>
                <a:tab pos="2333625" algn="r"/>
                <a:tab pos="3305175" algn="r"/>
              </a:tabLst>
            </a:pPr>
            <a:r>
              <a:rPr lang="el-GR" sz="13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	Τηλέφωνο Επικοινωνίας:	6977370284</a:t>
            </a:r>
            <a:endParaRPr lang="en-GB" sz="1300" b="1" dirty="0" smtClean="0">
              <a:solidFill>
                <a:schemeClr val="tx2">
                  <a:lumMod val="5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08720" y="1043608"/>
            <a:ext cx="56512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500" b="1" dirty="0">
                <a:solidFill>
                  <a:srgbClr val="C00000"/>
                </a:solidFill>
                <a:cs typeface="Times New Roman" panose="02020603050405020304" pitchFamily="18" charset="0"/>
              </a:rPr>
              <a:t>«Φυσικοθεραπεία - Η πρόκληση της αποδέσμευσης από τον </a:t>
            </a:r>
            <a:r>
              <a:rPr lang="el-GR" sz="25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αναπνευστήρα</a:t>
            </a:r>
            <a:r>
              <a:rPr lang="el-GR" sz="2500" b="1" dirty="0">
                <a:solidFill>
                  <a:srgbClr val="C00000"/>
                </a:solidFill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5689" y="1209110"/>
            <a:ext cx="558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00" b="1" dirty="0" smtClean="0">
                <a:solidFill>
                  <a:srgbClr val="002060"/>
                </a:solidFill>
              </a:rPr>
              <a:t>Π</a:t>
            </a:r>
            <a:r>
              <a:rPr lang="en-US" sz="800" b="1" dirty="0" smtClean="0">
                <a:solidFill>
                  <a:srgbClr val="002060"/>
                </a:solidFill>
              </a:rPr>
              <a:t>.</a:t>
            </a:r>
            <a:r>
              <a:rPr lang="el-GR" sz="800" b="1" dirty="0" smtClean="0">
                <a:solidFill>
                  <a:srgbClr val="002060"/>
                </a:solidFill>
              </a:rPr>
              <a:t>Σ</a:t>
            </a:r>
            <a:r>
              <a:rPr lang="en-US" sz="800" b="1" dirty="0" smtClean="0">
                <a:solidFill>
                  <a:srgbClr val="002060"/>
                </a:solidFill>
              </a:rPr>
              <a:t>.</a:t>
            </a:r>
            <a:r>
              <a:rPr lang="el-GR" sz="800" b="1" dirty="0" smtClean="0">
                <a:solidFill>
                  <a:srgbClr val="002060"/>
                </a:solidFill>
              </a:rPr>
              <a:t>Φ</a:t>
            </a:r>
            <a:r>
              <a:rPr lang="en-US" sz="800" b="1" dirty="0" smtClean="0">
                <a:solidFill>
                  <a:srgbClr val="002060"/>
                </a:solidFill>
              </a:rPr>
              <a:t>.</a:t>
            </a:r>
            <a:r>
              <a:rPr lang="el-GR" sz="800" b="1" dirty="0" smtClean="0">
                <a:solidFill>
                  <a:srgbClr val="002060"/>
                </a:solidFill>
              </a:rPr>
              <a:t> Ν</a:t>
            </a:r>
            <a:r>
              <a:rPr lang="en-US" sz="800" b="1" dirty="0" smtClean="0">
                <a:solidFill>
                  <a:srgbClr val="002060"/>
                </a:solidFill>
              </a:rPr>
              <a:t>.</a:t>
            </a:r>
            <a:r>
              <a:rPr lang="el-GR" sz="800" b="1" dirty="0" smtClean="0">
                <a:solidFill>
                  <a:srgbClr val="002060"/>
                </a:solidFill>
              </a:rPr>
              <a:t>Π</a:t>
            </a:r>
            <a:r>
              <a:rPr lang="en-US" sz="800" b="1" dirty="0" smtClean="0">
                <a:solidFill>
                  <a:srgbClr val="002060"/>
                </a:solidFill>
              </a:rPr>
              <a:t>.</a:t>
            </a:r>
            <a:r>
              <a:rPr lang="el-GR" sz="800" b="1" dirty="0" smtClean="0">
                <a:solidFill>
                  <a:srgbClr val="002060"/>
                </a:solidFill>
              </a:rPr>
              <a:t>Δ</a:t>
            </a:r>
            <a:r>
              <a:rPr lang="en-US" sz="800" b="1" dirty="0" smtClean="0">
                <a:solidFill>
                  <a:srgbClr val="002060"/>
                </a:solidFill>
              </a:rPr>
              <a:t>.</a:t>
            </a:r>
            <a:r>
              <a:rPr lang="el-GR" sz="800" b="1" dirty="0" smtClean="0">
                <a:solidFill>
                  <a:srgbClr val="002060"/>
                </a:solidFill>
              </a:rPr>
              <a:t>Δ</a:t>
            </a:r>
            <a:r>
              <a:rPr lang="en-US" sz="800" b="1" dirty="0" smtClean="0">
                <a:solidFill>
                  <a:srgbClr val="002060"/>
                </a:solidFill>
              </a:rPr>
              <a:t>.</a:t>
            </a:r>
            <a:endParaRPr lang="el-GR" sz="800" b="1" dirty="0">
              <a:solidFill>
                <a:srgbClr val="002060"/>
              </a:solidFill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600" y="3059832"/>
            <a:ext cx="5002728" cy="3769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32656" y="6980202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C00000"/>
                </a:solidFill>
              </a:rPr>
              <a:t>Προσκεκλημένος ομιλητής</a:t>
            </a:r>
            <a:r>
              <a:rPr lang="en-GB" sz="2000" b="1" dirty="0">
                <a:solidFill>
                  <a:srgbClr val="C00000"/>
                </a:solidFill>
              </a:rPr>
              <a:t>:</a:t>
            </a:r>
            <a:endParaRPr lang="el-GR" sz="2000" b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356992" y="6909936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Prof. </a:t>
            </a:r>
            <a:r>
              <a:rPr lang="el-GR" sz="20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Enrico</a:t>
            </a:r>
            <a:r>
              <a:rPr lang="el-GR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M. </a:t>
            </a:r>
            <a:r>
              <a:rPr lang="el-GR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Clini</a:t>
            </a:r>
            <a:endParaRPr lang="el-GR" sz="2800" b="1" dirty="0" smtClean="0">
              <a:solidFill>
                <a:srgbClr val="C00000"/>
              </a:solidFill>
            </a:endParaRPr>
          </a:p>
          <a:p>
            <a:pPr lvl="0"/>
            <a:r>
              <a:rPr lang="it-IT" sz="800" b="1" dirty="0">
                <a:solidFill>
                  <a:srgbClr val="C00000"/>
                </a:solidFill>
              </a:rPr>
              <a:t>University of Modena &amp; Reggio Emilia</a:t>
            </a:r>
            <a:r>
              <a:rPr lang="el-GR" sz="800" b="1" dirty="0">
                <a:solidFill>
                  <a:srgbClr val="C00000"/>
                </a:solidFill>
              </a:rPr>
              <a:t> - </a:t>
            </a:r>
            <a:r>
              <a:rPr lang="it-IT" sz="800" b="1" dirty="0">
                <a:solidFill>
                  <a:srgbClr val="C00000"/>
                </a:solidFill>
              </a:rPr>
              <a:t>Chair of Respiratory Medicine</a:t>
            </a:r>
          </a:p>
          <a:p>
            <a:pPr lvl="0"/>
            <a:r>
              <a:rPr lang="it-IT" sz="800" b="1" dirty="0">
                <a:solidFill>
                  <a:srgbClr val="C00000"/>
                </a:solidFill>
              </a:rPr>
              <a:t>Director Post-doctoral School in Respiratory </a:t>
            </a:r>
            <a:r>
              <a:rPr lang="it-IT" sz="800" b="1" dirty="0" smtClean="0">
                <a:solidFill>
                  <a:srgbClr val="C00000"/>
                </a:solidFill>
              </a:rPr>
              <a:t>Medicine</a:t>
            </a:r>
            <a:endParaRPr lang="it-IT" sz="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31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80</Words>
  <Application>Microsoft Office PowerPoint</Application>
  <PresentationFormat>Προβολή στην οθόνη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ΚΩΝΣΤΑΝΤΙΝΟΣ ΓΡΗΓΟΡΙΑΔΗΣ</dc:creator>
  <cp:lastModifiedBy>ΚΩΝΣΤΑΝΤΙΝΟΣ ΓΡΗΓΟΡΙΑΔΗΣ</cp:lastModifiedBy>
  <cp:revision>67</cp:revision>
  <dcterms:created xsi:type="dcterms:W3CDTF">2018-09-05T11:32:26Z</dcterms:created>
  <dcterms:modified xsi:type="dcterms:W3CDTF">2018-10-21T11:20:34Z</dcterms:modified>
</cp:coreProperties>
</file>